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8" r:id="rId4"/>
    <p:sldId id="259" r:id="rId5"/>
    <p:sldId id="261" r:id="rId6"/>
    <p:sldId id="266" r:id="rId7"/>
    <p:sldId id="267" r:id="rId8"/>
    <p:sldId id="276" r:id="rId9"/>
    <p:sldId id="277" r:id="rId10"/>
  </p:sldIdLst>
  <p:sldSz cx="9144000" cy="6858000" type="screen4x3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1.xml><?xml version="1.0" encoding="utf-8"?>
<p:tagLst xmlns:p="http://schemas.openxmlformats.org/presentationml/2006/main">
  <p:tag name="COMMONDATA" val="eyJoZGlkIjoiZmNiNGU2ZTMwODE2ZmE1ZGJhNDVhMTFlNTUzYTAxMzEifQ=="/>
  <p:tag name="commondata" val="eyJoZGlkIjoiZTRhYTcyZDc1NzBkNjFkYmZkMGNiZDc4ODQ0OGJmNWU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